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301"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8" autoAdjust="0"/>
    <p:restoredTop sz="94660"/>
  </p:normalViewPr>
  <p:slideViewPr>
    <p:cSldViewPr snapToGrid="0">
      <p:cViewPr varScale="1">
        <p:scale>
          <a:sx n="40" d="100"/>
          <a:sy n="40" d="100"/>
        </p:scale>
        <p:origin x="38" y="6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0E213A4-7BC3-4F80-878A-7599ADC6C219}" type="datetimeFigureOut">
              <a:rPr lang="en-GB" smtClean="0"/>
              <a:t>15/05/2023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49DAF79-CBD4-4C99-9E18-C780B1006A33}" type="slidenum">
              <a:rPr lang="en-GB" smtClean="0"/>
              <a:t>‹#›</a:t>
            </a:fld>
            <a:endParaRPr lang="en-GB"/>
          </a:p>
        </p:txBody>
      </p:sp>
    </p:spTree>
    <p:extLst>
      <p:ext uri="{BB962C8B-B14F-4D97-AF65-F5344CB8AC3E}">
        <p14:creationId xmlns:p14="http://schemas.microsoft.com/office/powerpoint/2010/main" val="9275370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9"/>
        <p:cNvGrpSpPr/>
        <p:nvPr/>
      </p:nvGrpSpPr>
      <p:grpSpPr>
        <a:xfrm>
          <a:off x="0" y="0"/>
          <a:ext cx="0" cy="0"/>
          <a:chOff x="0" y="0"/>
          <a:chExt cx="0" cy="0"/>
        </a:xfrm>
      </p:grpSpPr>
      <p:sp>
        <p:nvSpPr>
          <p:cNvPr id="1150" name="Google Shape;1150;p77:notes"/>
          <p:cNvSpPr txBox="1">
            <a:spLocks noGrp="1"/>
          </p:cNvSpPr>
          <p:nvPr>
            <p:ph type="body" idx="1"/>
          </p:nvPr>
        </p:nvSpPr>
        <p:spPr>
          <a:xfrm>
            <a:off x="679768" y="4777194"/>
            <a:ext cx="5438140" cy="3908614"/>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151" name="Google Shape;1151;p77:notes"/>
          <p:cNvSpPr>
            <a:spLocks noGrp="1" noRot="1" noChangeAspect="1"/>
          </p:cNvSpPr>
          <p:nvPr>
            <p:ph type="sldImg" idx="2"/>
          </p:nvPr>
        </p:nvSpPr>
        <p:spPr>
          <a:xfrm>
            <a:off x="422275" y="1241425"/>
            <a:ext cx="5953125" cy="334962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72DF39-5868-C1CD-6253-BD10695817A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63320777-C350-F5F4-FA9B-89C8C500832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53A7B7E7-4D8B-89B9-58DE-13F1A7CA70AC}"/>
              </a:ext>
            </a:extLst>
          </p:cNvPr>
          <p:cNvSpPr>
            <a:spLocks noGrp="1"/>
          </p:cNvSpPr>
          <p:nvPr>
            <p:ph type="dt" sz="half" idx="10"/>
          </p:nvPr>
        </p:nvSpPr>
        <p:spPr/>
        <p:txBody>
          <a:bodyPr/>
          <a:lstStyle/>
          <a:p>
            <a:fld id="{9E747E08-A6EB-4DF6-8135-0782D32E19A3}" type="datetimeFigureOut">
              <a:rPr lang="en-GB" smtClean="0"/>
              <a:t>15/05/2023</a:t>
            </a:fld>
            <a:endParaRPr lang="en-GB"/>
          </a:p>
        </p:txBody>
      </p:sp>
      <p:sp>
        <p:nvSpPr>
          <p:cNvPr id="5" name="Footer Placeholder 4">
            <a:extLst>
              <a:ext uri="{FF2B5EF4-FFF2-40B4-BE49-F238E27FC236}">
                <a16:creationId xmlns:a16="http://schemas.microsoft.com/office/drawing/2014/main" id="{4C23A69C-3AC2-03E0-436D-CAF79E3C4B5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442D080-97BC-285D-9964-EF250D2C1954}"/>
              </a:ext>
            </a:extLst>
          </p:cNvPr>
          <p:cNvSpPr>
            <a:spLocks noGrp="1"/>
          </p:cNvSpPr>
          <p:nvPr>
            <p:ph type="sldNum" sz="quarter" idx="12"/>
          </p:nvPr>
        </p:nvSpPr>
        <p:spPr/>
        <p:txBody>
          <a:bodyPr/>
          <a:lstStyle/>
          <a:p>
            <a:fld id="{8E48A5CA-B7E4-48B9-9F89-5B840A356B1D}" type="slidenum">
              <a:rPr lang="en-GB" smtClean="0"/>
              <a:t>‹#›</a:t>
            </a:fld>
            <a:endParaRPr lang="en-GB"/>
          </a:p>
        </p:txBody>
      </p:sp>
    </p:spTree>
    <p:extLst>
      <p:ext uri="{BB962C8B-B14F-4D97-AF65-F5344CB8AC3E}">
        <p14:creationId xmlns:p14="http://schemas.microsoft.com/office/powerpoint/2010/main" val="12752351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DF6680-9092-0CD0-C23F-5E78ABC3DFD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AB38CCD-8267-34E7-0C9D-0606BEA2AC5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C5E6F0E-FAB4-AE3B-E67D-0F2BFD40B74D}"/>
              </a:ext>
            </a:extLst>
          </p:cNvPr>
          <p:cNvSpPr>
            <a:spLocks noGrp="1"/>
          </p:cNvSpPr>
          <p:nvPr>
            <p:ph type="dt" sz="half" idx="10"/>
          </p:nvPr>
        </p:nvSpPr>
        <p:spPr/>
        <p:txBody>
          <a:bodyPr/>
          <a:lstStyle/>
          <a:p>
            <a:fld id="{9E747E08-A6EB-4DF6-8135-0782D32E19A3}" type="datetimeFigureOut">
              <a:rPr lang="en-GB" smtClean="0"/>
              <a:t>15/05/2023</a:t>
            </a:fld>
            <a:endParaRPr lang="en-GB"/>
          </a:p>
        </p:txBody>
      </p:sp>
      <p:sp>
        <p:nvSpPr>
          <p:cNvPr id="5" name="Footer Placeholder 4">
            <a:extLst>
              <a:ext uri="{FF2B5EF4-FFF2-40B4-BE49-F238E27FC236}">
                <a16:creationId xmlns:a16="http://schemas.microsoft.com/office/drawing/2014/main" id="{87BB23F6-D39F-B09B-D176-D43AE2715B4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A5C12E7-9AEA-CD8B-298A-D8B94A035A20}"/>
              </a:ext>
            </a:extLst>
          </p:cNvPr>
          <p:cNvSpPr>
            <a:spLocks noGrp="1"/>
          </p:cNvSpPr>
          <p:nvPr>
            <p:ph type="sldNum" sz="quarter" idx="12"/>
          </p:nvPr>
        </p:nvSpPr>
        <p:spPr/>
        <p:txBody>
          <a:bodyPr/>
          <a:lstStyle/>
          <a:p>
            <a:fld id="{8E48A5CA-B7E4-48B9-9F89-5B840A356B1D}" type="slidenum">
              <a:rPr lang="en-GB" smtClean="0"/>
              <a:t>‹#›</a:t>
            </a:fld>
            <a:endParaRPr lang="en-GB"/>
          </a:p>
        </p:txBody>
      </p:sp>
    </p:spTree>
    <p:extLst>
      <p:ext uri="{BB962C8B-B14F-4D97-AF65-F5344CB8AC3E}">
        <p14:creationId xmlns:p14="http://schemas.microsoft.com/office/powerpoint/2010/main" val="2780179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DB51C6B-F855-E0D6-075B-764EFDCB6BF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8BF1D64-F06A-1A73-B738-37109A7F95A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647543E-9E7A-7287-5161-EBD98D943594}"/>
              </a:ext>
            </a:extLst>
          </p:cNvPr>
          <p:cNvSpPr>
            <a:spLocks noGrp="1"/>
          </p:cNvSpPr>
          <p:nvPr>
            <p:ph type="dt" sz="half" idx="10"/>
          </p:nvPr>
        </p:nvSpPr>
        <p:spPr/>
        <p:txBody>
          <a:bodyPr/>
          <a:lstStyle/>
          <a:p>
            <a:fld id="{9E747E08-A6EB-4DF6-8135-0782D32E19A3}" type="datetimeFigureOut">
              <a:rPr lang="en-GB" smtClean="0"/>
              <a:t>15/05/2023</a:t>
            </a:fld>
            <a:endParaRPr lang="en-GB"/>
          </a:p>
        </p:txBody>
      </p:sp>
      <p:sp>
        <p:nvSpPr>
          <p:cNvPr id="5" name="Footer Placeholder 4">
            <a:extLst>
              <a:ext uri="{FF2B5EF4-FFF2-40B4-BE49-F238E27FC236}">
                <a16:creationId xmlns:a16="http://schemas.microsoft.com/office/drawing/2014/main" id="{62CB64D2-B028-CE1A-10E0-1065DC6D13C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1F86176-4025-0735-4AE6-B56FD54BD7A0}"/>
              </a:ext>
            </a:extLst>
          </p:cNvPr>
          <p:cNvSpPr>
            <a:spLocks noGrp="1"/>
          </p:cNvSpPr>
          <p:nvPr>
            <p:ph type="sldNum" sz="quarter" idx="12"/>
          </p:nvPr>
        </p:nvSpPr>
        <p:spPr/>
        <p:txBody>
          <a:bodyPr/>
          <a:lstStyle/>
          <a:p>
            <a:fld id="{8E48A5CA-B7E4-48B9-9F89-5B840A356B1D}" type="slidenum">
              <a:rPr lang="en-GB" smtClean="0"/>
              <a:t>‹#›</a:t>
            </a:fld>
            <a:endParaRPr lang="en-GB"/>
          </a:p>
        </p:txBody>
      </p:sp>
    </p:spTree>
    <p:extLst>
      <p:ext uri="{BB962C8B-B14F-4D97-AF65-F5344CB8AC3E}">
        <p14:creationId xmlns:p14="http://schemas.microsoft.com/office/powerpoint/2010/main" val="4794712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Photo Slide">
  <p:cSld name="Photo Slide">
    <p:spTree>
      <p:nvGrpSpPr>
        <p:cNvPr id="1" name="Shape 108"/>
        <p:cNvGrpSpPr/>
        <p:nvPr/>
      </p:nvGrpSpPr>
      <p:grpSpPr>
        <a:xfrm>
          <a:off x="0" y="0"/>
          <a:ext cx="0" cy="0"/>
          <a:chOff x="0" y="0"/>
          <a:chExt cx="0" cy="0"/>
        </a:xfrm>
      </p:grpSpPr>
      <p:sp>
        <p:nvSpPr>
          <p:cNvPr id="109" name="Google Shape;109;p30"/>
          <p:cNvSpPr/>
          <p:nvPr/>
        </p:nvSpPr>
        <p:spPr>
          <a:xfrm>
            <a:off x="0" y="0"/>
            <a:ext cx="6417733" cy="6858000"/>
          </a:xfrm>
          <a:custGeom>
            <a:avLst/>
            <a:gdLst/>
            <a:ahLst/>
            <a:cxnLst/>
            <a:rect l="l" t="t" r="r" b="b"/>
            <a:pathLst>
              <a:path w="852645" h="961650" extrusionOk="0">
                <a:moveTo>
                  <a:pt x="0" y="0"/>
                </a:moveTo>
                <a:lnTo>
                  <a:pt x="852646" y="0"/>
                </a:lnTo>
                <a:lnTo>
                  <a:pt x="852646" y="961651"/>
                </a:lnTo>
                <a:lnTo>
                  <a:pt x="0" y="961651"/>
                </a:lnTo>
                <a:close/>
              </a:path>
            </a:pathLst>
          </a:custGeom>
          <a:solidFill>
            <a:srgbClr val="2A9099"/>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10" name="Google Shape;110;p30"/>
          <p:cNvSpPr>
            <a:spLocks noGrp="1"/>
          </p:cNvSpPr>
          <p:nvPr>
            <p:ph type="pic" idx="2"/>
          </p:nvPr>
        </p:nvSpPr>
        <p:spPr>
          <a:xfrm>
            <a:off x="5888002" y="439730"/>
            <a:ext cx="5660531" cy="6045736"/>
          </a:xfrm>
          <a:prstGeom prst="rect">
            <a:avLst/>
          </a:prstGeom>
          <a:solidFill>
            <a:srgbClr val="F2F2F2"/>
          </a:solidFill>
          <a:ln>
            <a:noFill/>
          </a:ln>
        </p:spPr>
      </p:sp>
      <p:sp>
        <p:nvSpPr>
          <p:cNvPr id="111" name="Google Shape;111;p30"/>
          <p:cNvSpPr txBox="1">
            <a:spLocks noGrp="1"/>
          </p:cNvSpPr>
          <p:nvPr>
            <p:ph type="body" idx="1"/>
          </p:nvPr>
        </p:nvSpPr>
        <p:spPr>
          <a:xfrm>
            <a:off x="898358" y="2107770"/>
            <a:ext cx="4639192" cy="4377696"/>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chemeClr val="lt1"/>
              </a:buClr>
              <a:buSzPts val="2400"/>
              <a:buFont typeface="Arial"/>
              <a:buNone/>
              <a:defRPr sz="2400" b="0" i="0" u="none" strike="noStrike" cap="none">
                <a:solidFill>
                  <a:schemeClr val="lt1"/>
                </a:solidFill>
                <a:latin typeface="Calibri"/>
                <a:ea typeface="Calibri"/>
                <a:cs typeface="Calibri"/>
                <a:sym typeface="Calibri"/>
              </a:defRPr>
            </a:lvl1pPr>
            <a:lvl2pPr marL="914400" marR="0" lvl="1" indent="-228600" algn="l" rtl="0">
              <a:lnSpc>
                <a:spcPct val="90000"/>
              </a:lnSpc>
              <a:spcBef>
                <a:spcPts val="500"/>
              </a:spcBef>
              <a:spcAft>
                <a:spcPts val="0"/>
              </a:spcAft>
              <a:buClr>
                <a:schemeClr val="lt1"/>
              </a:buClr>
              <a:buSzPts val="2000"/>
              <a:buFont typeface="Arial"/>
              <a:buNone/>
              <a:defRPr sz="2000" b="0" i="0" u="none" strike="noStrike" cap="none">
                <a:solidFill>
                  <a:schemeClr val="lt1"/>
                </a:solidFill>
                <a:latin typeface="Montserrat Light"/>
                <a:ea typeface="Montserrat Light"/>
                <a:cs typeface="Montserrat Light"/>
                <a:sym typeface="Montserrat Light"/>
              </a:defRPr>
            </a:lvl2pPr>
            <a:lvl3pPr marL="1371600" marR="0" lvl="2" indent="-228600" algn="l" rtl="0">
              <a:lnSpc>
                <a:spcPct val="90000"/>
              </a:lnSpc>
              <a:spcBef>
                <a:spcPts val="500"/>
              </a:spcBef>
              <a:spcAft>
                <a:spcPts val="0"/>
              </a:spcAft>
              <a:buClr>
                <a:schemeClr val="lt1"/>
              </a:buClr>
              <a:buSzPts val="2000"/>
              <a:buFont typeface="Arial"/>
              <a:buNone/>
              <a:defRPr sz="2000" b="0" i="0" u="none" strike="noStrike" cap="none">
                <a:solidFill>
                  <a:schemeClr val="lt1"/>
                </a:solidFill>
                <a:latin typeface="Montserrat Light"/>
                <a:ea typeface="Montserrat Light"/>
                <a:cs typeface="Montserrat Light"/>
                <a:sym typeface="Montserrat Light"/>
              </a:defRPr>
            </a:lvl3pPr>
            <a:lvl4pPr marL="1828800" marR="0" lvl="3" indent="-228600" algn="l" rtl="0">
              <a:lnSpc>
                <a:spcPct val="90000"/>
              </a:lnSpc>
              <a:spcBef>
                <a:spcPts val="500"/>
              </a:spcBef>
              <a:spcAft>
                <a:spcPts val="0"/>
              </a:spcAft>
              <a:buClr>
                <a:schemeClr val="lt1"/>
              </a:buClr>
              <a:buSzPts val="2000"/>
              <a:buFont typeface="Arial"/>
              <a:buNone/>
              <a:defRPr sz="2000" b="0" i="0" u="none" strike="noStrike" cap="none">
                <a:solidFill>
                  <a:schemeClr val="lt1"/>
                </a:solidFill>
                <a:latin typeface="Montserrat Light"/>
                <a:ea typeface="Montserrat Light"/>
                <a:cs typeface="Montserrat Light"/>
                <a:sym typeface="Montserrat Light"/>
              </a:defRPr>
            </a:lvl4pPr>
            <a:lvl5pPr marL="2286000" marR="0" lvl="4" indent="-228600" algn="l" rtl="0">
              <a:lnSpc>
                <a:spcPct val="90000"/>
              </a:lnSpc>
              <a:spcBef>
                <a:spcPts val="500"/>
              </a:spcBef>
              <a:spcAft>
                <a:spcPts val="0"/>
              </a:spcAft>
              <a:buClr>
                <a:schemeClr val="lt1"/>
              </a:buClr>
              <a:buSzPts val="2000"/>
              <a:buFont typeface="Arial"/>
              <a:buNone/>
              <a:defRPr sz="2000" b="0" i="0" u="none" strike="noStrike" cap="none">
                <a:solidFill>
                  <a:schemeClr val="lt1"/>
                </a:solidFill>
                <a:latin typeface="Montserrat Light"/>
                <a:ea typeface="Montserrat Light"/>
                <a:cs typeface="Montserrat Light"/>
                <a:sym typeface="Montserrat Light"/>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12" name="Google Shape;112;p30"/>
          <p:cNvSpPr txBox="1">
            <a:spLocks noGrp="1"/>
          </p:cNvSpPr>
          <p:nvPr>
            <p:ph type="body" idx="3"/>
          </p:nvPr>
        </p:nvSpPr>
        <p:spPr>
          <a:xfrm>
            <a:off x="898358" y="890242"/>
            <a:ext cx="4757375" cy="992652"/>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chemeClr val="lt1"/>
              </a:buClr>
              <a:buSzPts val="3600"/>
              <a:buFont typeface="Arial"/>
              <a:buNone/>
              <a:defRPr sz="3600" b="1" i="0" u="none" strike="noStrike" cap="none">
                <a:solidFill>
                  <a:schemeClr val="lt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Tree>
    <p:extLst>
      <p:ext uri="{BB962C8B-B14F-4D97-AF65-F5344CB8AC3E}">
        <p14:creationId xmlns:p14="http://schemas.microsoft.com/office/powerpoint/2010/main" val="41005879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66276A-8948-F259-2ED9-F6FA4A1973C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A89B12A-E080-F1A7-8B9A-AC8343D9BE7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F6F74DA-90AF-C7D3-2406-74909D93278B}"/>
              </a:ext>
            </a:extLst>
          </p:cNvPr>
          <p:cNvSpPr>
            <a:spLocks noGrp="1"/>
          </p:cNvSpPr>
          <p:nvPr>
            <p:ph type="dt" sz="half" idx="10"/>
          </p:nvPr>
        </p:nvSpPr>
        <p:spPr/>
        <p:txBody>
          <a:bodyPr/>
          <a:lstStyle/>
          <a:p>
            <a:fld id="{9E747E08-A6EB-4DF6-8135-0782D32E19A3}" type="datetimeFigureOut">
              <a:rPr lang="en-GB" smtClean="0"/>
              <a:t>15/05/2023</a:t>
            </a:fld>
            <a:endParaRPr lang="en-GB"/>
          </a:p>
        </p:txBody>
      </p:sp>
      <p:sp>
        <p:nvSpPr>
          <p:cNvPr id="5" name="Footer Placeholder 4">
            <a:extLst>
              <a:ext uri="{FF2B5EF4-FFF2-40B4-BE49-F238E27FC236}">
                <a16:creationId xmlns:a16="http://schemas.microsoft.com/office/drawing/2014/main" id="{092C028C-A760-9B7A-2284-0828965C268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E0A08C6-BF7E-05B9-A4AA-5308A0ECF9E0}"/>
              </a:ext>
            </a:extLst>
          </p:cNvPr>
          <p:cNvSpPr>
            <a:spLocks noGrp="1"/>
          </p:cNvSpPr>
          <p:nvPr>
            <p:ph type="sldNum" sz="quarter" idx="12"/>
          </p:nvPr>
        </p:nvSpPr>
        <p:spPr/>
        <p:txBody>
          <a:bodyPr/>
          <a:lstStyle/>
          <a:p>
            <a:fld id="{8E48A5CA-B7E4-48B9-9F89-5B840A356B1D}" type="slidenum">
              <a:rPr lang="en-GB" smtClean="0"/>
              <a:t>‹#›</a:t>
            </a:fld>
            <a:endParaRPr lang="en-GB"/>
          </a:p>
        </p:txBody>
      </p:sp>
    </p:spTree>
    <p:extLst>
      <p:ext uri="{BB962C8B-B14F-4D97-AF65-F5344CB8AC3E}">
        <p14:creationId xmlns:p14="http://schemas.microsoft.com/office/powerpoint/2010/main" val="7280740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1F5B62-27B1-C80C-D716-43764B666E6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95DE455E-C75D-D541-883D-DBE55F79EAD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496EF07-B852-829F-5C8A-8ED948D102F5}"/>
              </a:ext>
            </a:extLst>
          </p:cNvPr>
          <p:cNvSpPr>
            <a:spLocks noGrp="1"/>
          </p:cNvSpPr>
          <p:nvPr>
            <p:ph type="dt" sz="half" idx="10"/>
          </p:nvPr>
        </p:nvSpPr>
        <p:spPr/>
        <p:txBody>
          <a:bodyPr/>
          <a:lstStyle/>
          <a:p>
            <a:fld id="{9E747E08-A6EB-4DF6-8135-0782D32E19A3}" type="datetimeFigureOut">
              <a:rPr lang="en-GB" smtClean="0"/>
              <a:t>15/05/2023</a:t>
            </a:fld>
            <a:endParaRPr lang="en-GB"/>
          </a:p>
        </p:txBody>
      </p:sp>
      <p:sp>
        <p:nvSpPr>
          <p:cNvPr id="5" name="Footer Placeholder 4">
            <a:extLst>
              <a:ext uri="{FF2B5EF4-FFF2-40B4-BE49-F238E27FC236}">
                <a16:creationId xmlns:a16="http://schemas.microsoft.com/office/drawing/2014/main" id="{FA903B60-8F90-B982-EF4D-B49BCC4CD8F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6649541-9424-99EB-8238-D2DC48A8BD89}"/>
              </a:ext>
            </a:extLst>
          </p:cNvPr>
          <p:cNvSpPr>
            <a:spLocks noGrp="1"/>
          </p:cNvSpPr>
          <p:nvPr>
            <p:ph type="sldNum" sz="quarter" idx="12"/>
          </p:nvPr>
        </p:nvSpPr>
        <p:spPr/>
        <p:txBody>
          <a:bodyPr/>
          <a:lstStyle/>
          <a:p>
            <a:fld id="{8E48A5CA-B7E4-48B9-9F89-5B840A356B1D}" type="slidenum">
              <a:rPr lang="en-GB" smtClean="0"/>
              <a:t>‹#›</a:t>
            </a:fld>
            <a:endParaRPr lang="en-GB"/>
          </a:p>
        </p:txBody>
      </p:sp>
    </p:spTree>
    <p:extLst>
      <p:ext uri="{BB962C8B-B14F-4D97-AF65-F5344CB8AC3E}">
        <p14:creationId xmlns:p14="http://schemas.microsoft.com/office/powerpoint/2010/main" val="17379140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E74F9E-F77D-833D-4866-4050FC886C1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E8813E1-DBDA-6913-1853-36EDE96AD0C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7CBFD2EA-3C74-DCF2-0794-D7885E76FDE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ACDC218D-7955-8F1A-DA1E-2F89854A2BA0}"/>
              </a:ext>
            </a:extLst>
          </p:cNvPr>
          <p:cNvSpPr>
            <a:spLocks noGrp="1"/>
          </p:cNvSpPr>
          <p:nvPr>
            <p:ph type="dt" sz="half" idx="10"/>
          </p:nvPr>
        </p:nvSpPr>
        <p:spPr/>
        <p:txBody>
          <a:bodyPr/>
          <a:lstStyle/>
          <a:p>
            <a:fld id="{9E747E08-A6EB-4DF6-8135-0782D32E19A3}" type="datetimeFigureOut">
              <a:rPr lang="en-GB" smtClean="0"/>
              <a:t>15/05/2023</a:t>
            </a:fld>
            <a:endParaRPr lang="en-GB"/>
          </a:p>
        </p:txBody>
      </p:sp>
      <p:sp>
        <p:nvSpPr>
          <p:cNvPr id="6" name="Footer Placeholder 5">
            <a:extLst>
              <a:ext uri="{FF2B5EF4-FFF2-40B4-BE49-F238E27FC236}">
                <a16:creationId xmlns:a16="http://schemas.microsoft.com/office/drawing/2014/main" id="{17C0AD25-EBF3-B617-F25D-87FB51AFD09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408578C-ABBD-C4F3-D4D3-0016A1B47AC4}"/>
              </a:ext>
            </a:extLst>
          </p:cNvPr>
          <p:cNvSpPr>
            <a:spLocks noGrp="1"/>
          </p:cNvSpPr>
          <p:nvPr>
            <p:ph type="sldNum" sz="quarter" idx="12"/>
          </p:nvPr>
        </p:nvSpPr>
        <p:spPr/>
        <p:txBody>
          <a:bodyPr/>
          <a:lstStyle/>
          <a:p>
            <a:fld id="{8E48A5CA-B7E4-48B9-9F89-5B840A356B1D}" type="slidenum">
              <a:rPr lang="en-GB" smtClean="0"/>
              <a:t>‹#›</a:t>
            </a:fld>
            <a:endParaRPr lang="en-GB"/>
          </a:p>
        </p:txBody>
      </p:sp>
    </p:spTree>
    <p:extLst>
      <p:ext uri="{BB962C8B-B14F-4D97-AF65-F5344CB8AC3E}">
        <p14:creationId xmlns:p14="http://schemas.microsoft.com/office/powerpoint/2010/main" val="26061522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C96858-6A96-519D-50D5-5FF50EDF5297}"/>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37AD830-67FD-7706-3D6A-73C9EFEBB92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E1C7C02-A798-951C-6349-5EDBCE6794B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55A98E4D-48DA-A5FC-6370-7338AF96FA1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BC41229-63F3-6A23-6B91-2D06644AC03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FC8C4837-5729-4C10-6F37-41CEC5BD3575}"/>
              </a:ext>
            </a:extLst>
          </p:cNvPr>
          <p:cNvSpPr>
            <a:spLocks noGrp="1"/>
          </p:cNvSpPr>
          <p:nvPr>
            <p:ph type="dt" sz="half" idx="10"/>
          </p:nvPr>
        </p:nvSpPr>
        <p:spPr/>
        <p:txBody>
          <a:bodyPr/>
          <a:lstStyle/>
          <a:p>
            <a:fld id="{9E747E08-A6EB-4DF6-8135-0782D32E19A3}" type="datetimeFigureOut">
              <a:rPr lang="en-GB" smtClean="0"/>
              <a:t>15/05/2023</a:t>
            </a:fld>
            <a:endParaRPr lang="en-GB"/>
          </a:p>
        </p:txBody>
      </p:sp>
      <p:sp>
        <p:nvSpPr>
          <p:cNvPr id="8" name="Footer Placeholder 7">
            <a:extLst>
              <a:ext uri="{FF2B5EF4-FFF2-40B4-BE49-F238E27FC236}">
                <a16:creationId xmlns:a16="http://schemas.microsoft.com/office/drawing/2014/main" id="{66A6A424-D336-376B-E393-DE4204ADEB72}"/>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AB1DF99A-DE83-A2BF-3EAC-358DCC0B3890}"/>
              </a:ext>
            </a:extLst>
          </p:cNvPr>
          <p:cNvSpPr>
            <a:spLocks noGrp="1"/>
          </p:cNvSpPr>
          <p:nvPr>
            <p:ph type="sldNum" sz="quarter" idx="12"/>
          </p:nvPr>
        </p:nvSpPr>
        <p:spPr/>
        <p:txBody>
          <a:bodyPr/>
          <a:lstStyle/>
          <a:p>
            <a:fld id="{8E48A5CA-B7E4-48B9-9F89-5B840A356B1D}" type="slidenum">
              <a:rPr lang="en-GB" smtClean="0"/>
              <a:t>‹#›</a:t>
            </a:fld>
            <a:endParaRPr lang="en-GB"/>
          </a:p>
        </p:txBody>
      </p:sp>
    </p:spTree>
    <p:extLst>
      <p:ext uri="{BB962C8B-B14F-4D97-AF65-F5344CB8AC3E}">
        <p14:creationId xmlns:p14="http://schemas.microsoft.com/office/powerpoint/2010/main" val="17065194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F29612-7821-9D4F-28C7-2CD2C7105090}"/>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0CC34FD9-F2DE-DF4C-A752-B7D1FD581506}"/>
              </a:ext>
            </a:extLst>
          </p:cNvPr>
          <p:cNvSpPr>
            <a:spLocks noGrp="1"/>
          </p:cNvSpPr>
          <p:nvPr>
            <p:ph type="dt" sz="half" idx="10"/>
          </p:nvPr>
        </p:nvSpPr>
        <p:spPr/>
        <p:txBody>
          <a:bodyPr/>
          <a:lstStyle/>
          <a:p>
            <a:fld id="{9E747E08-A6EB-4DF6-8135-0782D32E19A3}" type="datetimeFigureOut">
              <a:rPr lang="en-GB" smtClean="0"/>
              <a:t>15/05/2023</a:t>
            </a:fld>
            <a:endParaRPr lang="en-GB"/>
          </a:p>
        </p:txBody>
      </p:sp>
      <p:sp>
        <p:nvSpPr>
          <p:cNvPr id="4" name="Footer Placeholder 3">
            <a:extLst>
              <a:ext uri="{FF2B5EF4-FFF2-40B4-BE49-F238E27FC236}">
                <a16:creationId xmlns:a16="http://schemas.microsoft.com/office/drawing/2014/main" id="{FF6D4414-5AB1-AB2D-B66B-B1B6444AA63B}"/>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1BBCE351-AC97-13E0-E27E-9218B00A6C5D}"/>
              </a:ext>
            </a:extLst>
          </p:cNvPr>
          <p:cNvSpPr>
            <a:spLocks noGrp="1"/>
          </p:cNvSpPr>
          <p:nvPr>
            <p:ph type="sldNum" sz="quarter" idx="12"/>
          </p:nvPr>
        </p:nvSpPr>
        <p:spPr/>
        <p:txBody>
          <a:bodyPr/>
          <a:lstStyle/>
          <a:p>
            <a:fld id="{8E48A5CA-B7E4-48B9-9F89-5B840A356B1D}" type="slidenum">
              <a:rPr lang="en-GB" smtClean="0"/>
              <a:t>‹#›</a:t>
            </a:fld>
            <a:endParaRPr lang="en-GB"/>
          </a:p>
        </p:txBody>
      </p:sp>
    </p:spTree>
    <p:extLst>
      <p:ext uri="{BB962C8B-B14F-4D97-AF65-F5344CB8AC3E}">
        <p14:creationId xmlns:p14="http://schemas.microsoft.com/office/powerpoint/2010/main" val="34363588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ED95841-73D1-A869-57E3-1591B87E18F3}"/>
              </a:ext>
            </a:extLst>
          </p:cNvPr>
          <p:cNvSpPr>
            <a:spLocks noGrp="1"/>
          </p:cNvSpPr>
          <p:nvPr>
            <p:ph type="dt" sz="half" idx="10"/>
          </p:nvPr>
        </p:nvSpPr>
        <p:spPr/>
        <p:txBody>
          <a:bodyPr/>
          <a:lstStyle/>
          <a:p>
            <a:fld id="{9E747E08-A6EB-4DF6-8135-0782D32E19A3}" type="datetimeFigureOut">
              <a:rPr lang="en-GB" smtClean="0"/>
              <a:t>15/05/2023</a:t>
            </a:fld>
            <a:endParaRPr lang="en-GB"/>
          </a:p>
        </p:txBody>
      </p:sp>
      <p:sp>
        <p:nvSpPr>
          <p:cNvPr id="3" name="Footer Placeholder 2">
            <a:extLst>
              <a:ext uri="{FF2B5EF4-FFF2-40B4-BE49-F238E27FC236}">
                <a16:creationId xmlns:a16="http://schemas.microsoft.com/office/drawing/2014/main" id="{40BA286D-0316-A97F-B3B0-727340A06EC4}"/>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5A060161-4B6A-1B69-5C1E-AFCB03A656C0}"/>
              </a:ext>
            </a:extLst>
          </p:cNvPr>
          <p:cNvSpPr>
            <a:spLocks noGrp="1"/>
          </p:cNvSpPr>
          <p:nvPr>
            <p:ph type="sldNum" sz="quarter" idx="12"/>
          </p:nvPr>
        </p:nvSpPr>
        <p:spPr/>
        <p:txBody>
          <a:bodyPr/>
          <a:lstStyle/>
          <a:p>
            <a:fld id="{8E48A5CA-B7E4-48B9-9F89-5B840A356B1D}" type="slidenum">
              <a:rPr lang="en-GB" smtClean="0"/>
              <a:t>‹#›</a:t>
            </a:fld>
            <a:endParaRPr lang="en-GB"/>
          </a:p>
        </p:txBody>
      </p:sp>
    </p:spTree>
    <p:extLst>
      <p:ext uri="{BB962C8B-B14F-4D97-AF65-F5344CB8AC3E}">
        <p14:creationId xmlns:p14="http://schemas.microsoft.com/office/powerpoint/2010/main" val="40580760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9A6992-530B-8DFF-7939-7F6D2C61172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9D02C8DB-8D68-163F-0DC3-2B1B44AEAB0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95F74E21-747A-07E0-1788-53C000C8AF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E61132F-36F8-0443-CD8E-3415DA8CA8D5}"/>
              </a:ext>
            </a:extLst>
          </p:cNvPr>
          <p:cNvSpPr>
            <a:spLocks noGrp="1"/>
          </p:cNvSpPr>
          <p:nvPr>
            <p:ph type="dt" sz="half" idx="10"/>
          </p:nvPr>
        </p:nvSpPr>
        <p:spPr/>
        <p:txBody>
          <a:bodyPr/>
          <a:lstStyle/>
          <a:p>
            <a:fld id="{9E747E08-A6EB-4DF6-8135-0782D32E19A3}" type="datetimeFigureOut">
              <a:rPr lang="en-GB" smtClean="0"/>
              <a:t>15/05/2023</a:t>
            </a:fld>
            <a:endParaRPr lang="en-GB"/>
          </a:p>
        </p:txBody>
      </p:sp>
      <p:sp>
        <p:nvSpPr>
          <p:cNvPr id="6" name="Footer Placeholder 5">
            <a:extLst>
              <a:ext uri="{FF2B5EF4-FFF2-40B4-BE49-F238E27FC236}">
                <a16:creationId xmlns:a16="http://schemas.microsoft.com/office/drawing/2014/main" id="{E22B325F-33E6-BDAE-BD4D-CB6411BEEE2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60AD0FE-A3D0-F33C-A382-EEB05A07B4FA}"/>
              </a:ext>
            </a:extLst>
          </p:cNvPr>
          <p:cNvSpPr>
            <a:spLocks noGrp="1"/>
          </p:cNvSpPr>
          <p:nvPr>
            <p:ph type="sldNum" sz="quarter" idx="12"/>
          </p:nvPr>
        </p:nvSpPr>
        <p:spPr/>
        <p:txBody>
          <a:bodyPr/>
          <a:lstStyle/>
          <a:p>
            <a:fld id="{8E48A5CA-B7E4-48B9-9F89-5B840A356B1D}" type="slidenum">
              <a:rPr lang="en-GB" smtClean="0"/>
              <a:t>‹#›</a:t>
            </a:fld>
            <a:endParaRPr lang="en-GB"/>
          </a:p>
        </p:txBody>
      </p:sp>
    </p:spTree>
    <p:extLst>
      <p:ext uri="{BB962C8B-B14F-4D97-AF65-F5344CB8AC3E}">
        <p14:creationId xmlns:p14="http://schemas.microsoft.com/office/powerpoint/2010/main" val="12150661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CB7E55-482D-4B9D-487A-85B61A9003B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FF0110FF-669A-0C06-94A0-653BAA97867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CA150537-4707-0323-BE01-A1EB9DF369B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2BAFA4A-B4A6-CA5F-401B-E1D41614E55C}"/>
              </a:ext>
            </a:extLst>
          </p:cNvPr>
          <p:cNvSpPr>
            <a:spLocks noGrp="1"/>
          </p:cNvSpPr>
          <p:nvPr>
            <p:ph type="dt" sz="half" idx="10"/>
          </p:nvPr>
        </p:nvSpPr>
        <p:spPr/>
        <p:txBody>
          <a:bodyPr/>
          <a:lstStyle/>
          <a:p>
            <a:fld id="{9E747E08-A6EB-4DF6-8135-0782D32E19A3}" type="datetimeFigureOut">
              <a:rPr lang="en-GB" smtClean="0"/>
              <a:t>15/05/2023</a:t>
            </a:fld>
            <a:endParaRPr lang="en-GB"/>
          </a:p>
        </p:txBody>
      </p:sp>
      <p:sp>
        <p:nvSpPr>
          <p:cNvPr id="6" name="Footer Placeholder 5">
            <a:extLst>
              <a:ext uri="{FF2B5EF4-FFF2-40B4-BE49-F238E27FC236}">
                <a16:creationId xmlns:a16="http://schemas.microsoft.com/office/drawing/2014/main" id="{0F4349C2-A965-BA07-7203-31906D60EDA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F8F34AA-C39D-E773-F09D-B9CBC6E53DF1}"/>
              </a:ext>
            </a:extLst>
          </p:cNvPr>
          <p:cNvSpPr>
            <a:spLocks noGrp="1"/>
          </p:cNvSpPr>
          <p:nvPr>
            <p:ph type="sldNum" sz="quarter" idx="12"/>
          </p:nvPr>
        </p:nvSpPr>
        <p:spPr/>
        <p:txBody>
          <a:bodyPr/>
          <a:lstStyle/>
          <a:p>
            <a:fld id="{8E48A5CA-B7E4-48B9-9F89-5B840A356B1D}" type="slidenum">
              <a:rPr lang="en-GB" smtClean="0"/>
              <a:t>‹#›</a:t>
            </a:fld>
            <a:endParaRPr lang="en-GB"/>
          </a:p>
        </p:txBody>
      </p:sp>
    </p:spTree>
    <p:extLst>
      <p:ext uri="{BB962C8B-B14F-4D97-AF65-F5344CB8AC3E}">
        <p14:creationId xmlns:p14="http://schemas.microsoft.com/office/powerpoint/2010/main" val="25739827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C4A4520-10DE-0D48-0DAA-F7C1E0BCCD1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773E704-E114-E718-6DB2-EC8F0BB1C71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E8629DC-FB47-66DF-B17B-16CD7F6D62C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747E08-A6EB-4DF6-8135-0782D32E19A3}" type="datetimeFigureOut">
              <a:rPr lang="en-GB" smtClean="0"/>
              <a:t>15/05/2023</a:t>
            </a:fld>
            <a:endParaRPr lang="en-GB"/>
          </a:p>
        </p:txBody>
      </p:sp>
      <p:sp>
        <p:nvSpPr>
          <p:cNvPr id="5" name="Footer Placeholder 4">
            <a:extLst>
              <a:ext uri="{FF2B5EF4-FFF2-40B4-BE49-F238E27FC236}">
                <a16:creationId xmlns:a16="http://schemas.microsoft.com/office/drawing/2014/main" id="{86A7FF1F-6BD4-2BE8-865D-EA1A6AC3B71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3B06BC5-EBB0-D8C3-E94C-E07D439610B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48A5CA-B7E4-48B9-9F89-5B840A356B1D}" type="slidenum">
              <a:rPr lang="en-GB" smtClean="0"/>
              <a:t>‹#›</a:t>
            </a:fld>
            <a:endParaRPr lang="en-GB"/>
          </a:p>
        </p:txBody>
      </p:sp>
    </p:spTree>
    <p:extLst>
      <p:ext uri="{BB962C8B-B14F-4D97-AF65-F5344CB8AC3E}">
        <p14:creationId xmlns:p14="http://schemas.microsoft.com/office/powerpoint/2010/main" val="38064085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divainternational.ca/blog/9-ways-to-encourage-sustainability-while-working-remotely/" TargetMode="External"/><Relationship Id="rId2" Type="http://schemas.openxmlformats.org/officeDocument/2006/relationships/notesSlide" Target="../notesSlides/notesSlide1.xml"/><Relationship Id="rId1" Type="http://schemas.openxmlformats.org/officeDocument/2006/relationships/slideLayout" Target="../slideLayouts/slideLayout12.xml"/><Relationship Id="rId5" Type="http://schemas.openxmlformats.org/officeDocument/2006/relationships/image" Target="../media/image1.jpg"/><Relationship Id="rId4" Type="http://schemas.openxmlformats.org/officeDocument/2006/relationships/hyperlink" Target="https://www.airport-technology.com/comment/eco-badges-travellers-transparency/"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152"/>
        <p:cNvGrpSpPr/>
        <p:nvPr/>
      </p:nvGrpSpPr>
      <p:grpSpPr>
        <a:xfrm>
          <a:off x="0" y="0"/>
          <a:ext cx="0" cy="0"/>
          <a:chOff x="0" y="0"/>
          <a:chExt cx="0" cy="0"/>
        </a:xfrm>
      </p:grpSpPr>
      <p:sp>
        <p:nvSpPr>
          <p:cNvPr id="1153" name="Google Shape;1153;p77"/>
          <p:cNvSpPr txBox="1">
            <a:spLocks noGrp="1"/>
          </p:cNvSpPr>
          <p:nvPr>
            <p:ph type="body" idx="1"/>
          </p:nvPr>
        </p:nvSpPr>
        <p:spPr>
          <a:xfrm>
            <a:off x="58366" y="1059285"/>
            <a:ext cx="5829636" cy="4377696"/>
          </a:xfrm>
          <a:prstGeom prst="rect">
            <a:avLst/>
          </a:prstGeom>
          <a:noFill/>
          <a:ln>
            <a:noFill/>
          </a:ln>
        </p:spPr>
        <p:txBody>
          <a:bodyPr spcFirstLastPara="1" wrap="square" lIns="91425" tIns="45700" rIns="91425" bIns="45700" anchor="t" anchorCtr="0">
            <a:noAutofit/>
          </a:bodyPr>
          <a:lstStyle/>
          <a:p>
            <a:pPr marL="228600" lvl="0" indent="-228600" algn="just" rtl="0">
              <a:lnSpc>
                <a:spcPct val="100000"/>
              </a:lnSpc>
              <a:spcBef>
                <a:spcPts val="0"/>
              </a:spcBef>
              <a:spcAft>
                <a:spcPts val="0"/>
              </a:spcAft>
              <a:buClr>
                <a:srgbClr val="262626"/>
              </a:buClr>
              <a:buSzPts val="1800"/>
              <a:buNone/>
            </a:pPr>
            <a:r>
              <a:rPr lang="en-US" sz="1800" b="1">
                <a:latin typeface="Calibri"/>
                <a:ea typeface="Calibri"/>
                <a:cs typeface="Calibri"/>
                <a:sym typeface="Calibri"/>
              </a:rPr>
              <a:t>Eco badges help travel and tourism companies to boost transparency, offer responsible alternatives to travellers, and demonstrate positive environmental performance. </a:t>
            </a:r>
            <a:endParaRPr/>
          </a:p>
          <a:p>
            <a:pPr marL="228600" lvl="0" indent="-228600" algn="just" rtl="0">
              <a:lnSpc>
                <a:spcPct val="100000"/>
              </a:lnSpc>
              <a:spcBef>
                <a:spcPts val="0"/>
              </a:spcBef>
              <a:spcAft>
                <a:spcPts val="0"/>
              </a:spcAft>
              <a:buClr>
                <a:srgbClr val="262626"/>
              </a:buClr>
              <a:buSzPts val="1800"/>
              <a:buNone/>
            </a:pPr>
            <a:r>
              <a:rPr lang="en-US" sz="1800">
                <a:latin typeface="Calibri"/>
                <a:ea typeface="Calibri"/>
                <a:cs typeface="Calibri"/>
                <a:sym typeface="Calibri"/>
              </a:rPr>
              <a:t>In 2021, Booking.com announced the launch of its Travel Sustainable badge, a global sustainability measure. They collaborated with industry experts, to identify a set of meaningful practices for a property to consider in five key areas: waste, energy and greenhouse gases, water, supporting local communities, and protecting nature. By creating its own framework and methodology for its sustainability measure, Booking.com cements itself as a pioneer for eco badge creation in travel and tourism. It demonstrates the time and resources the company has invested in this initiative to provide travellers with sustainable alternatives. The company is not just doing the bare minimum to appear to be acting sustainably; it is operating proactively to ensure it is not lagging behind the competition in terms of environmental performance.</a:t>
            </a:r>
            <a:endParaRPr/>
          </a:p>
        </p:txBody>
      </p:sp>
      <p:sp>
        <p:nvSpPr>
          <p:cNvPr id="1154" name="Google Shape;1154;p77"/>
          <p:cNvSpPr txBox="1">
            <a:spLocks noGrp="1"/>
          </p:cNvSpPr>
          <p:nvPr>
            <p:ph type="body" idx="3"/>
          </p:nvPr>
        </p:nvSpPr>
        <p:spPr>
          <a:xfrm>
            <a:off x="126630" y="66633"/>
            <a:ext cx="5969370" cy="992652"/>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E74C3D"/>
              </a:buClr>
              <a:buSzPts val="3000"/>
              <a:buNone/>
            </a:pPr>
            <a:r>
              <a:rPr lang="en-US" sz="3000"/>
              <a:t>III. Case Study: Eco Badges in Travel Industry – Booking.com</a:t>
            </a:r>
            <a:endParaRPr sz="3000">
              <a:latin typeface="Calibri"/>
              <a:ea typeface="Calibri"/>
              <a:cs typeface="Calibri"/>
              <a:sym typeface="Calibri"/>
            </a:endParaRPr>
          </a:p>
        </p:txBody>
      </p:sp>
      <p:sp>
        <p:nvSpPr>
          <p:cNvPr id="1155" name="Google Shape;1155;p77"/>
          <p:cNvSpPr txBox="1"/>
          <p:nvPr/>
        </p:nvSpPr>
        <p:spPr>
          <a:xfrm>
            <a:off x="188781" y="6376517"/>
            <a:ext cx="9221108" cy="307777"/>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1400" b="0" i="0" u="sng" strike="noStrike" cap="none">
                <a:solidFill>
                  <a:schemeClr val="lt1"/>
                </a:solidFill>
                <a:latin typeface="Arial"/>
                <a:ea typeface="Arial"/>
                <a:cs typeface="Arial"/>
                <a:sym typeface="Arial"/>
                <a:hlinkClick r:id="rId3">
                  <a:extLst>
                    <a:ext uri="{A12FA001-AC4F-418D-AE19-62706E023703}">
                      <ahyp:hlinkClr xmlns:ahyp="http://schemas.microsoft.com/office/drawing/2018/hyperlinkcolor" val="tx"/>
                    </a:ext>
                  </a:extLst>
                </a:hlinkClick>
              </a:rPr>
              <a:t>Source:</a:t>
            </a:r>
            <a:r>
              <a:rPr lang="en-US" sz="1400" b="0" i="0" u="sng" strike="noStrike" cap="none">
                <a:solidFill>
                  <a:schemeClr val="accent3"/>
                </a:solidFill>
                <a:latin typeface="Arial"/>
                <a:ea typeface="Arial"/>
                <a:cs typeface="Arial"/>
                <a:sym typeface="Arial"/>
                <a:hlinkClick r:id="rId3">
                  <a:extLst>
                    <a:ext uri="{A12FA001-AC4F-418D-AE19-62706E023703}">
                      <ahyp:hlinkClr xmlns:ahyp="http://schemas.microsoft.com/office/drawing/2018/hyperlinkcolor" val="tx"/>
                    </a:ext>
                  </a:extLst>
                </a:hlinkClick>
              </a:rPr>
              <a:t> </a:t>
            </a:r>
            <a:r>
              <a:rPr lang="en-US" sz="1400" b="0" i="0" u="sng" strike="noStrike" cap="none">
                <a:solidFill>
                  <a:schemeClr val="accent4"/>
                </a:solidFill>
                <a:latin typeface="Arial"/>
                <a:ea typeface="Arial"/>
                <a:cs typeface="Arial"/>
                <a:sym typeface="Arial"/>
                <a:hlinkClick r:id="rId4">
                  <a:extLst>
                    <a:ext uri="{A12FA001-AC4F-418D-AE19-62706E023703}">
                      <ahyp:hlinkClr xmlns:ahyp="http://schemas.microsoft.com/office/drawing/2018/hyperlinkcolor" val="tx"/>
                    </a:ext>
                  </a:extLst>
                </a:hlinkClick>
              </a:rPr>
              <a:t>Eco Badges Travellers Transparency</a:t>
            </a:r>
            <a:endParaRPr sz="1400" b="0" i="0" u="none" strike="noStrike" cap="none">
              <a:solidFill>
                <a:schemeClr val="accent4"/>
              </a:solidFill>
              <a:latin typeface="Arial"/>
              <a:ea typeface="Arial"/>
              <a:cs typeface="Arial"/>
              <a:sym typeface="Arial"/>
            </a:endParaRPr>
          </a:p>
        </p:txBody>
      </p:sp>
      <p:sp>
        <p:nvSpPr>
          <p:cNvPr id="1156" name="Google Shape;1156;p77"/>
          <p:cNvSpPr txBox="1"/>
          <p:nvPr/>
        </p:nvSpPr>
        <p:spPr>
          <a:xfrm>
            <a:off x="3040380" y="3246537"/>
            <a:ext cx="6103620" cy="307777"/>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1400" b="0" i="0" u="none" strike="noStrike" cap="none">
                <a:solidFill>
                  <a:srgbClr val="000000"/>
                </a:solidFill>
                <a:latin typeface="Arial"/>
                <a:ea typeface="Arial"/>
                <a:cs typeface="Arial"/>
                <a:sym typeface="Arial"/>
              </a:rPr>
              <a:t> </a:t>
            </a:r>
            <a:endParaRPr sz="1400" b="0" i="0" u="none" strike="noStrike" cap="none">
              <a:solidFill>
                <a:srgbClr val="000000"/>
              </a:solidFill>
              <a:latin typeface="Arial"/>
              <a:ea typeface="Arial"/>
              <a:cs typeface="Arial"/>
              <a:sym typeface="Arial"/>
            </a:endParaRPr>
          </a:p>
        </p:txBody>
      </p:sp>
      <p:pic>
        <p:nvPicPr>
          <p:cNvPr id="1157" name="Google Shape;1157;p77" descr="A yellow sign with black text&#10;&#10;Description automatically generated with medium confidence"/>
          <p:cNvPicPr preferRelativeResize="0">
            <a:picLocks noGrp="1"/>
          </p:cNvPicPr>
          <p:nvPr>
            <p:ph type="pic" idx="2"/>
          </p:nvPr>
        </p:nvPicPr>
        <p:blipFill rotWithShape="1">
          <a:blip r:embed="rId5">
            <a:alphaModFix/>
          </a:blip>
          <a:srcRect l="3203" r="3202"/>
          <a:stretch/>
        </p:blipFill>
        <p:spPr>
          <a:xfrm>
            <a:off x="6580170" y="377031"/>
            <a:ext cx="5659437" cy="6046788"/>
          </a:xfrm>
          <a:prstGeom prst="rect">
            <a:avLst/>
          </a:prstGeom>
          <a:solidFill>
            <a:srgbClr val="F2F2F2"/>
          </a:solidFill>
          <a:ln>
            <a:noFill/>
          </a:ln>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188</Words>
  <Application>Microsoft Office PowerPoint</Application>
  <PresentationFormat>Widescreen</PresentationFormat>
  <Paragraphs>5</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Montserrat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Catherine Neill</dc:creator>
  <cp:lastModifiedBy>Catherine Neill</cp:lastModifiedBy>
  <cp:revision>1</cp:revision>
  <dcterms:created xsi:type="dcterms:W3CDTF">2023-05-15T21:53:55Z</dcterms:created>
  <dcterms:modified xsi:type="dcterms:W3CDTF">2023-05-15T21:54:20Z</dcterms:modified>
</cp:coreProperties>
</file>